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/>
    <p:restoredTop sz="94614"/>
  </p:normalViewPr>
  <p:slideViewPr>
    <p:cSldViewPr snapToGrid="0" snapToObjects="1">
      <p:cViewPr varScale="1">
        <p:scale>
          <a:sx n="128" d="100"/>
          <a:sy n="128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7B591D-0037-6247-ADDB-CA258026CB58}"/>
              </a:ext>
            </a:extLst>
          </p:cNvPr>
          <p:cNvSpPr txBox="1"/>
          <p:nvPr/>
        </p:nvSpPr>
        <p:spPr>
          <a:xfrm>
            <a:off x="2936105" y="436956"/>
            <a:ext cx="276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Setting the Top Limit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948D0-1653-F947-B8C4-51C0CA65FF6F}"/>
              </a:ext>
            </a:extLst>
          </p:cNvPr>
          <p:cNvSpPr txBox="1"/>
          <p:nvPr/>
        </p:nvSpPr>
        <p:spPr>
          <a:xfrm>
            <a:off x="8430034" y="3518537"/>
            <a:ext cx="257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Right Hand Motor</a:t>
            </a:r>
          </a:p>
          <a:p>
            <a:r>
              <a:rPr lang="en-US" dirty="0"/>
              <a:t>Bottom is your DOWN limit</a:t>
            </a:r>
          </a:p>
          <a:p>
            <a:r>
              <a:rPr lang="en-US" dirty="0"/>
              <a:t>Top is your UP limit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2BB41-3EC8-D046-BEE7-5A515FDDA188}"/>
              </a:ext>
            </a:extLst>
          </p:cNvPr>
          <p:cNvSpPr txBox="1"/>
          <p:nvPr/>
        </p:nvSpPr>
        <p:spPr>
          <a:xfrm>
            <a:off x="8430034" y="436956"/>
            <a:ext cx="3036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Left Hand Motor</a:t>
            </a:r>
          </a:p>
          <a:p>
            <a:r>
              <a:rPr lang="en-US" dirty="0"/>
              <a:t>Top is your DOWN limit</a:t>
            </a:r>
          </a:p>
          <a:p>
            <a:r>
              <a:rPr lang="en-US" dirty="0"/>
              <a:t>Bottom is your UP limit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E2BFA-B3DB-BB4B-9897-7E86B8015E21}"/>
              </a:ext>
            </a:extLst>
          </p:cNvPr>
          <p:cNvSpPr txBox="1"/>
          <p:nvPr/>
        </p:nvSpPr>
        <p:spPr>
          <a:xfrm>
            <a:off x="561646" y="1129070"/>
            <a:ext cx="751775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Please note your motor will come with either:</a:t>
            </a:r>
          </a:p>
          <a:p>
            <a:endParaRPr lang="en-GB" sz="1400" dirty="0"/>
          </a:p>
          <a:p>
            <a:r>
              <a:rPr lang="en-GB" sz="1400" b="1" u="sng" dirty="0"/>
              <a:t>White and white toggles</a:t>
            </a:r>
            <a:endParaRPr lang="en-GB" sz="1400" b="1" dirty="0"/>
          </a:p>
          <a:p>
            <a:endParaRPr lang="en-GB" sz="1400" dirty="0"/>
          </a:p>
          <a:p>
            <a:r>
              <a:rPr lang="en-GB" sz="1400" dirty="0"/>
              <a:t>Using either a test lead or the up and down hold - to - run buttons inside the control panel.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Run the motor in the down direction until it stops.  At this point attach the curtain via the straps provided unless already attached.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Run the motor up to the top leaving only the bottom piece of the door within the tracks. </a:t>
            </a:r>
            <a:r>
              <a:rPr lang="en-GB" sz="1400" u="sng" dirty="0"/>
              <a:t>If the door does not stop at the top press the down button on the panel and the door will stop.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dirty="0"/>
              <a:t>If the door doesn’t sit in the desired position within the opening follow the steps below.</a:t>
            </a:r>
          </a:p>
          <a:p>
            <a:endParaRPr lang="en-US" sz="1400" dirty="0"/>
          </a:p>
          <a:p>
            <a:r>
              <a:rPr lang="en-US" sz="1400" dirty="0"/>
              <a:t>To make the door sit higher in the guides.</a:t>
            </a:r>
          </a:p>
          <a:p>
            <a:r>
              <a:rPr lang="en-US" sz="1400" dirty="0"/>
              <a:t>+ the limit </a:t>
            </a:r>
            <a:r>
              <a:rPr lang="en-US" sz="1400" dirty="0" err="1"/>
              <a:t>approx</a:t>
            </a:r>
            <a:r>
              <a:rPr lang="en-US" sz="1400" dirty="0"/>
              <a:t> 5 times, then take the door down &amp; back up again to check if it has moved, repeat until you get the curtain at the desired level.</a:t>
            </a:r>
          </a:p>
          <a:p>
            <a:endParaRPr lang="en-US" sz="1400" dirty="0"/>
          </a:p>
          <a:p>
            <a:r>
              <a:rPr lang="en-US" sz="1400" dirty="0"/>
              <a:t>To make the door sit lower in the guides.</a:t>
            </a:r>
          </a:p>
          <a:p>
            <a:r>
              <a:rPr lang="en-US" sz="1400" dirty="0"/>
              <a:t>- the limit </a:t>
            </a:r>
            <a:r>
              <a:rPr lang="en-US" sz="1400" dirty="0" err="1"/>
              <a:t>approx</a:t>
            </a:r>
            <a:r>
              <a:rPr lang="en-US" sz="1400" dirty="0"/>
              <a:t> 5 times, then take the door down &amp; back up again to check if it has moved, repeat until you get the curtain at the desired level.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400" dirty="0"/>
          </a:p>
        </p:txBody>
      </p:sp>
      <p:pic>
        <p:nvPicPr>
          <p:cNvPr id="3" name="Picture 2" descr="A close up of a black and white object&#10;&#10;Description automatically generated">
            <a:extLst>
              <a:ext uri="{FF2B5EF4-FFF2-40B4-BE49-F238E27FC236}">
                <a16:creationId xmlns:a16="http://schemas.microsoft.com/office/drawing/2014/main" id="{6E41AA06-1F5B-7B2E-EBA9-43DC5874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674" y="1591949"/>
            <a:ext cx="1542397" cy="1641796"/>
          </a:xfrm>
          <a:prstGeom prst="rect">
            <a:avLst/>
          </a:prstGeom>
        </p:spPr>
      </p:pic>
      <p:pic>
        <p:nvPicPr>
          <p:cNvPr id="9" name="Picture 8" descr="A white tube with black and white wires&#10;&#10;Description automatically generated with medium confidence">
            <a:extLst>
              <a:ext uri="{FF2B5EF4-FFF2-40B4-BE49-F238E27FC236}">
                <a16:creationId xmlns:a16="http://schemas.microsoft.com/office/drawing/2014/main" id="{45B07794-BDE9-9748-03BC-98C51083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586" y="5090021"/>
            <a:ext cx="1366571" cy="18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0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9D5E8F-41C1-F145-93B4-49D54707671D}"/>
              </a:ext>
            </a:extLst>
          </p:cNvPr>
          <p:cNvSpPr txBox="1"/>
          <p:nvPr/>
        </p:nvSpPr>
        <p:spPr>
          <a:xfrm>
            <a:off x="481637" y="1271768"/>
            <a:ext cx="75177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Using either a test lead or the up and down hold - to - run buttons inside the control panel.</a:t>
            </a:r>
          </a:p>
          <a:p>
            <a:endParaRPr lang="en-GB" sz="1400" dirty="0"/>
          </a:p>
          <a:p>
            <a:r>
              <a:rPr lang="en-GB" sz="1400" dirty="0"/>
              <a:t>Please note your motor will come with either:</a:t>
            </a:r>
          </a:p>
          <a:p>
            <a:endParaRPr lang="en-GB" sz="1400" dirty="0"/>
          </a:p>
          <a:p>
            <a:r>
              <a:rPr lang="en-GB" sz="1400" b="1" u="sng" dirty="0"/>
              <a:t>White and white toggles</a:t>
            </a:r>
            <a:endParaRPr lang="en-GB" sz="1400" b="1" dirty="0"/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Run the motor in the down direction until it stops. </a:t>
            </a:r>
          </a:p>
          <a:p>
            <a:endParaRPr lang="en-GB" sz="1400" dirty="0"/>
          </a:p>
          <a:p>
            <a:r>
              <a:rPr lang="en-GB" sz="1400" dirty="0"/>
              <a:t>If the door doesn’t sit in the desired position within the opening follow the steps below.</a:t>
            </a:r>
          </a:p>
          <a:p>
            <a:endParaRPr lang="en-US" sz="1400" dirty="0"/>
          </a:p>
          <a:p>
            <a:r>
              <a:rPr lang="en-US" sz="1400" dirty="0"/>
              <a:t>To make the door sit higher in the guides.</a:t>
            </a:r>
          </a:p>
          <a:p>
            <a:r>
              <a:rPr lang="en-US" sz="1400" dirty="0"/>
              <a:t>- the limit </a:t>
            </a:r>
            <a:r>
              <a:rPr lang="en-US" sz="1400" dirty="0" err="1"/>
              <a:t>approx</a:t>
            </a:r>
            <a:r>
              <a:rPr lang="en-US" sz="1400" dirty="0"/>
              <a:t> 5 times, then take the door down &amp; back up again to check if it has moved, repeat until you get the curtain at the desired level.</a:t>
            </a:r>
          </a:p>
          <a:p>
            <a:endParaRPr lang="en-US" sz="1400" dirty="0"/>
          </a:p>
          <a:p>
            <a:r>
              <a:rPr lang="en-US" sz="1400" dirty="0"/>
              <a:t>To make the door sit lower in the guides.</a:t>
            </a:r>
          </a:p>
          <a:p>
            <a:r>
              <a:rPr lang="en-US" sz="1400" dirty="0"/>
              <a:t>+ the limit </a:t>
            </a:r>
            <a:r>
              <a:rPr lang="en-US" sz="1400" dirty="0" err="1"/>
              <a:t>approx</a:t>
            </a:r>
            <a:r>
              <a:rPr lang="en-US" sz="1400" dirty="0"/>
              <a:t> 5 times, then take the door down &amp; back up again to check if it has moved, repeat until you get the curtain at the desired level.</a:t>
            </a:r>
          </a:p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BB840-6EDE-DF47-BCB2-90291D209B7C}"/>
              </a:ext>
            </a:extLst>
          </p:cNvPr>
          <p:cNvSpPr txBox="1"/>
          <p:nvPr/>
        </p:nvSpPr>
        <p:spPr>
          <a:xfrm>
            <a:off x="2586009" y="439572"/>
            <a:ext cx="330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Setting the Bottom Limit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D99E4-1FC1-8947-86DC-DA4918D3D468}"/>
              </a:ext>
            </a:extLst>
          </p:cNvPr>
          <p:cNvSpPr txBox="1"/>
          <p:nvPr/>
        </p:nvSpPr>
        <p:spPr>
          <a:xfrm>
            <a:off x="8430034" y="3518537"/>
            <a:ext cx="257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Right Hand Motor</a:t>
            </a:r>
          </a:p>
          <a:p>
            <a:r>
              <a:rPr lang="en-US" dirty="0"/>
              <a:t>Bottom is your DOWN limit</a:t>
            </a:r>
          </a:p>
          <a:p>
            <a:r>
              <a:rPr lang="en-US"/>
              <a:t>Top is your UP limit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55BA2-D510-BF4B-B7A4-1298AFA2FA1F}"/>
              </a:ext>
            </a:extLst>
          </p:cNvPr>
          <p:cNvSpPr txBox="1"/>
          <p:nvPr/>
        </p:nvSpPr>
        <p:spPr>
          <a:xfrm>
            <a:off x="8430034" y="436956"/>
            <a:ext cx="3036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Left Hand Motor</a:t>
            </a:r>
          </a:p>
          <a:p>
            <a:r>
              <a:rPr lang="en-US" dirty="0"/>
              <a:t>Top is your DOWN limit</a:t>
            </a:r>
          </a:p>
          <a:p>
            <a:r>
              <a:rPr lang="en-US" dirty="0"/>
              <a:t>Bottom is your UP limit</a:t>
            </a:r>
          </a:p>
        </p:txBody>
      </p:sp>
      <p:pic>
        <p:nvPicPr>
          <p:cNvPr id="4" name="Picture 3" descr="A close up of a black and white object&#10;&#10;Description automatically generated">
            <a:extLst>
              <a:ext uri="{FF2B5EF4-FFF2-40B4-BE49-F238E27FC236}">
                <a16:creationId xmlns:a16="http://schemas.microsoft.com/office/drawing/2014/main" id="{233094BC-C6CC-B780-2798-4D1E02430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15" y="1411088"/>
            <a:ext cx="1529777" cy="1838747"/>
          </a:xfrm>
          <a:prstGeom prst="rect">
            <a:avLst/>
          </a:prstGeom>
        </p:spPr>
      </p:pic>
      <p:pic>
        <p:nvPicPr>
          <p:cNvPr id="8" name="Picture 7" descr="A white tube with black and white wires&#10;&#10;Description automatically generated with medium confidence">
            <a:extLst>
              <a:ext uri="{FF2B5EF4-FFF2-40B4-BE49-F238E27FC236}">
                <a16:creationId xmlns:a16="http://schemas.microsoft.com/office/drawing/2014/main" id="{3EDB5FFD-5C32-9187-F709-E910D697E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439" y="4718866"/>
            <a:ext cx="1521006" cy="20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4221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469</TotalTime>
  <Words>415</Words>
  <Application>Microsoft Macintosh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Gallery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Eccles</cp:lastModifiedBy>
  <cp:revision>24</cp:revision>
  <cp:lastPrinted>2024-04-04T13:20:00Z</cp:lastPrinted>
  <dcterms:created xsi:type="dcterms:W3CDTF">2020-10-29T09:36:08Z</dcterms:created>
  <dcterms:modified xsi:type="dcterms:W3CDTF">2024-04-15T15:53:27Z</dcterms:modified>
</cp:coreProperties>
</file>