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1"/>
    <p:restoredTop sz="84490"/>
  </p:normalViewPr>
  <p:slideViewPr>
    <p:cSldViewPr snapToGrid="0" snapToObjects="1">
      <p:cViewPr varScale="1">
        <p:scale>
          <a:sx n="107" d="100"/>
          <a:sy n="107" d="100"/>
        </p:scale>
        <p:origin x="13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6CFDA-B114-C949-8E78-ADA6E698913F}" type="datetimeFigureOut">
              <a:rPr lang="en-US" smtClean="0"/>
              <a:t>4/15/24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A0427-41D8-8143-9BA5-DFF5AF973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22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4A0427-41D8-8143-9BA5-DFF5AF973A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27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tile tx="0" ty="0" sx="100000" sy="10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C7B591D-0037-6247-ADDB-CA258026CB58}"/>
              </a:ext>
            </a:extLst>
          </p:cNvPr>
          <p:cNvSpPr txBox="1"/>
          <p:nvPr/>
        </p:nvSpPr>
        <p:spPr>
          <a:xfrm>
            <a:off x="2936105" y="436956"/>
            <a:ext cx="2768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Setting the Top Limit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8948D0-1653-F947-B8C4-51C0CA65FF6F}"/>
              </a:ext>
            </a:extLst>
          </p:cNvPr>
          <p:cNvSpPr txBox="1"/>
          <p:nvPr/>
        </p:nvSpPr>
        <p:spPr>
          <a:xfrm>
            <a:off x="8430034" y="3518537"/>
            <a:ext cx="25701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Right Hand Motor</a:t>
            </a:r>
          </a:p>
          <a:p>
            <a:r>
              <a:rPr lang="en-US" dirty="0"/>
              <a:t>Top is your DOWN limit</a:t>
            </a:r>
          </a:p>
          <a:p>
            <a:r>
              <a:rPr lang="en-US" dirty="0"/>
              <a:t>Bottom is your UP limit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52BB41-3EC8-D046-BEE7-5A515FDDA188}"/>
              </a:ext>
            </a:extLst>
          </p:cNvPr>
          <p:cNvSpPr txBox="1"/>
          <p:nvPr/>
        </p:nvSpPr>
        <p:spPr>
          <a:xfrm>
            <a:off x="8430034" y="436956"/>
            <a:ext cx="30363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Left Hand Motor</a:t>
            </a:r>
          </a:p>
          <a:p>
            <a:r>
              <a:rPr lang="en-US" dirty="0"/>
              <a:t>Bottom is your DOWN limit</a:t>
            </a:r>
          </a:p>
          <a:p>
            <a:r>
              <a:rPr lang="en-US" dirty="0"/>
              <a:t>Top is your UP limit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EE2BFA-B3DB-BB4B-9897-7E86B8015E21}"/>
              </a:ext>
            </a:extLst>
          </p:cNvPr>
          <p:cNvSpPr txBox="1"/>
          <p:nvPr/>
        </p:nvSpPr>
        <p:spPr>
          <a:xfrm>
            <a:off x="561646" y="1129070"/>
            <a:ext cx="751775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Please note your motor will come with either:</a:t>
            </a:r>
          </a:p>
          <a:p>
            <a:endParaRPr lang="en-GB" sz="1400" dirty="0"/>
          </a:p>
          <a:p>
            <a:r>
              <a:rPr lang="en-GB" sz="1400" b="1" u="sng" dirty="0"/>
              <a:t>2 blue toggles - </a:t>
            </a:r>
            <a:r>
              <a:rPr lang="en-GB" sz="1400" b="1" u="sng" dirty="0" err="1"/>
              <a:t>Eurodrive</a:t>
            </a:r>
            <a:endParaRPr lang="en-GB" sz="1400" b="1" dirty="0"/>
          </a:p>
          <a:p>
            <a:endParaRPr lang="en-GB" sz="1400" dirty="0"/>
          </a:p>
          <a:p>
            <a:r>
              <a:rPr lang="en-GB" sz="1400" dirty="0"/>
              <a:t>Using either a test lead or the up and down hold - to - run buttons inside the control panel.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Run the motor in the down direction until it stops.  At this point attach the curtain via the straps provided unless already attached.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Run the motor up to the top leaving only the bottom piece of the door within the tracks. </a:t>
            </a:r>
            <a:r>
              <a:rPr lang="en-GB" sz="1400" u="sng" dirty="0"/>
              <a:t>If the door does not stop at the top press the down button on the panel and the door will stop.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r>
              <a:rPr lang="en-GB" sz="1400" dirty="0"/>
              <a:t>If the door doesn’t sit in the desired position within the opening follow the steps below.</a:t>
            </a:r>
          </a:p>
          <a:p>
            <a:endParaRPr lang="en-US" sz="1400" dirty="0"/>
          </a:p>
          <a:p>
            <a:r>
              <a:rPr lang="en-US" sz="1400" dirty="0"/>
              <a:t>To make the door sit higher in the guides.</a:t>
            </a:r>
          </a:p>
          <a:p>
            <a:r>
              <a:rPr lang="en-US" sz="1400" dirty="0"/>
              <a:t>+ the limit </a:t>
            </a:r>
            <a:r>
              <a:rPr lang="en-US" sz="1400" dirty="0" err="1"/>
              <a:t>approx</a:t>
            </a:r>
            <a:r>
              <a:rPr lang="en-US" sz="1400" dirty="0"/>
              <a:t> 5 times, then take the door down &amp; back up again to check if it has moved, repeat until you get the curtain at the desired level.</a:t>
            </a:r>
          </a:p>
          <a:p>
            <a:endParaRPr lang="en-US" sz="1400" dirty="0"/>
          </a:p>
          <a:p>
            <a:r>
              <a:rPr lang="en-US" sz="1400" dirty="0"/>
              <a:t>To make the door sit lower in the guides.</a:t>
            </a:r>
          </a:p>
          <a:p>
            <a:r>
              <a:rPr lang="en-US" sz="1400" dirty="0"/>
              <a:t>- the limit </a:t>
            </a:r>
            <a:r>
              <a:rPr lang="en-US" sz="1400" dirty="0" err="1"/>
              <a:t>approx</a:t>
            </a:r>
            <a:r>
              <a:rPr lang="en-US" sz="1400" dirty="0"/>
              <a:t> 5 times, then take the door down &amp; back up again to check if it has moved, repeat until you get the curtain at the desired level.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sz="1400" dirty="0"/>
          </a:p>
        </p:txBody>
      </p:sp>
      <p:pic>
        <p:nvPicPr>
          <p:cNvPr id="9" name="Picture 8" descr="Close-up of a red and black device&#10;&#10;Description automatically generated">
            <a:extLst>
              <a:ext uri="{FF2B5EF4-FFF2-40B4-BE49-F238E27FC236}">
                <a16:creationId xmlns:a16="http://schemas.microsoft.com/office/drawing/2014/main" id="{391C6661-F017-F5FA-FB7A-C5087621D5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9518" y="1438201"/>
            <a:ext cx="2241886" cy="2002420"/>
          </a:xfrm>
          <a:prstGeom prst="rect">
            <a:avLst/>
          </a:prstGeom>
        </p:spPr>
      </p:pic>
      <p:pic>
        <p:nvPicPr>
          <p:cNvPr id="11" name="Picture 10" descr="A close-up of a metal part&#10;&#10;Description automatically generated">
            <a:extLst>
              <a:ext uri="{FF2B5EF4-FFF2-40B4-BE49-F238E27FC236}">
                <a16:creationId xmlns:a16="http://schemas.microsoft.com/office/drawing/2014/main" id="{7A20EE5D-D253-B9B0-24E7-90615E0266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9802" y="4610681"/>
            <a:ext cx="1857406" cy="195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06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39D5E8F-41C1-F145-93B4-49D54707671D}"/>
              </a:ext>
            </a:extLst>
          </p:cNvPr>
          <p:cNvSpPr txBox="1"/>
          <p:nvPr/>
        </p:nvSpPr>
        <p:spPr>
          <a:xfrm>
            <a:off x="481637" y="1271768"/>
            <a:ext cx="751775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Using either a test lead or the up and down hold - to - run buttons inside the control panel.</a:t>
            </a:r>
          </a:p>
          <a:p>
            <a:endParaRPr lang="en-GB" sz="1400" dirty="0"/>
          </a:p>
          <a:p>
            <a:r>
              <a:rPr lang="en-GB" sz="1400" dirty="0"/>
              <a:t>Please note your motor will come with either:</a:t>
            </a:r>
          </a:p>
          <a:p>
            <a:endParaRPr lang="en-GB" sz="1400" dirty="0"/>
          </a:p>
          <a:p>
            <a:r>
              <a:rPr lang="en-GB" sz="1400" b="1" u="sng" dirty="0"/>
              <a:t>2 blue toggles - </a:t>
            </a:r>
            <a:r>
              <a:rPr lang="en-GB" sz="1400" b="1" u="sng" dirty="0" err="1"/>
              <a:t>Eurodrive</a:t>
            </a:r>
            <a:endParaRPr lang="en-GB" sz="1400" b="1" dirty="0"/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Run the motor in the down direction until it stops. </a:t>
            </a:r>
          </a:p>
          <a:p>
            <a:endParaRPr lang="en-GB" sz="1400" dirty="0"/>
          </a:p>
          <a:p>
            <a:r>
              <a:rPr lang="en-GB" sz="1400" dirty="0"/>
              <a:t>If the door doesn’t sit in the desired position within the opening follow the steps below.</a:t>
            </a:r>
          </a:p>
          <a:p>
            <a:endParaRPr lang="en-US" sz="1400" dirty="0"/>
          </a:p>
          <a:p>
            <a:r>
              <a:rPr lang="en-US" sz="1400" dirty="0"/>
              <a:t>To make the door sit higher in the guides.</a:t>
            </a:r>
          </a:p>
          <a:p>
            <a:r>
              <a:rPr lang="en-US" sz="1400" dirty="0"/>
              <a:t>- the limit </a:t>
            </a:r>
            <a:r>
              <a:rPr lang="en-US" sz="1400" dirty="0" err="1"/>
              <a:t>approx</a:t>
            </a:r>
            <a:r>
              <a:rPr lang="en-US" sz="1400" dirty="0"/>
              <a:t> 5 times, then take the door down &amp; back up again to check if it has moved, repeat until you get the curtain at the desired level.</a:t>
            </a:r>
          </a:p>
          <a:p>
            <a:endParaRPr lang="en-US" sz="1400" dirty="0"/>
          </a:p>
          <a:p>
            <a:r>
              <a:rPr lang="en-US" sz="1400" dirty="0"/>
              <a:t>To make the door sit lower in the guides.</a:t>
            </a:r>
          </a:p>
          <a:p>
            <a:r>
              <a:rPr lang="en-US" sz="1400" dirty="0"/>
              <a:t>+ the limit </a:t>
            </a:r>
            <a:r>
              <a:rPr lang="en-US" sz="1400" dirty="0" err="1"/>
              <a:t>approx</a:t>
            </a:r>
            <a:r>
              <a:rPr lang="en-US" sz="1400" dirty="0"/>
              <a:t> 5 times, then take the door down &amp; back up again to check if it has moved, repeat until you get the curtain at the desired level.</a:t>
            </a:r>
          </a:p>
          <a:p>
            <a:endParaRPr lang="en-US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4BB840-6EDE-DF47-BCB2-90291D209B7C}"/>
              </a:ext>
            </a:extLst>
          </p:cNvPr>
          <p:cNvSpPr txBox="1"/>
          <p:nvPr/>
        </p:nvSpPr>
        <p:spPr>
          <a:xfrm>
            <a:off x="2586009" y="439572"/>
            <a:ext cx="3309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Setting the Bottom Limit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ED99E4-1FC1-8947-86DC-DA4918D3D468}"/>
              </a:ext>
            </a:extLst>
          </p:cNvPr>
          <p:cNvSpPr txBox="1"/>
          <p:nvPr/>
        </p:nvSpPr>
        <p:spPr>
          <a:xfrm>
            <a:off x="8430034" y="3518537"/>
            <a:ext cx="25701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Right Hand Motor</a:t>
            </a:r>
          </a:p>
          <a:p>
            <a:r>
              <a:rPr lang="en-US" dirty="0"/>
              <a:t>Top is your DOWN limit</a:t>
            </a:r>
          </a:p>
          <a:p>
            <a:r>
              <a:rPr lang="en-US" dirty="0"/>
              <a:t>Bottom is your UP limit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855BA2-D510-BF4B-B7A4-1298AFA2FA1F}"/>
              </a:ext>
            </a:extLst>
          </p:cNvPr>
          <p:cNvSpPr txBox="1"/>
          <p:nvPr/>
        </p:nvSpPr>
        <p:spPr>
          <a:xfrm>
            <a:off x="8430034" y="436956"/>
            <a:ext cx="30363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Left Hand Motor</a:t>
            </a:r>
          </a:p>
          <a:p>
            <a:r>
              <a:rPr lang="en-US" dirty="0"/>
              <a:t>Bottom is your DOWN limit</a:t>
            </a:r>
          </a:p>
          <a:p>
            <a:r>
              <a:rPr lang="en-US" dirty="0"/>
              <a:t>Top is your UP limit</a:t>
            </a:r>
          </a:p>
        </p:txBody>
      </p:sp>
      <p:pic>
        <p:nvPicPr>
          <p:cNvPr id="3" name="Picture 2" descr="Close-up of a red and black device&#10;&#10;Description automatically generated">
            <a:extLst>
              <a:ext uri="{FF2B5EF4-FFF2-40B4-BE49-F238E27FC236}">
                <a16:creationId xmlns:a16="http://schemas.microsoft.com/office/drawing/2014/main" id="{535D77F4-D270-FB21-5C50-E153B94470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8907" y="1428545"/>
            <a:ext cx="1509503" cy="1767522"/>
          </a:xfrm>
          <a:prstGeom prst="rect">
            <a:avLst/>
          </a:prstGeom>
        </p:spPr>
      </p:pic>
      <p:pic>
        <p:nvPicPr>
          <p:cNvPr id="5" name="Picture 4" descr="A close-up of a metal object&#10;&#10;Description automatically generated">
            <a:extLst>
              <a:ext uri="{FF2B5EF4-FFF2-40B4-BE49-F238E27FC236}">
                <a16:creationId xmlns:a16="http://schemas.microsoft.com/office/drawing/2014/main" id="{3F0AE70D-10DE-9719-BAA4-E949A3BCAF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8874" y="4548250"/>
            <a:ext cx="1692460" cy="214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54221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2177</TotalTime>
  <Words>418</Words>
  <Application>Microsoft Macintosh PowerPoint</Application>
  <PresentationFormat>Widescreen</PresentationFormat>
  <Paragraphs>47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Arial</vt:lpstr>
      <vt:lpstr>Gill Sans MT</vt:lpstr>
      <vt:lpstr>Gallery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John Eccles</cp:lastModifiedBy>
  <cp:revision>23</cp:revision>
  <cp:lastPrinted>2024-04-04T12:54:35Z</cp:lastPrinted>
  <dcterms:created xsi:type="dcterms:W3CDTF">2020-10-29T09:36:08Z</dcterms:created>
  <dcterms:modified xsi:type="dcterms:W3CDTF">2024-04-15T15:54:41Z</dcterms:modified>
</cp:coreProperties>
</file>